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79" r:id="rId2"/>
    <p:sldId id="256" r:id="rId3"/>
    <p:sldId id="257" r:id="rId4"/>
    <p:sldId id="260" r:id="rId5"/>
    <p:sldId id="294" r:id="rId6"/>
    <p:sldId id="300" r:id="rId7"/>
    <p:sldId id="285" r:id="rId8"/>
    <p:sldId id="262" r:id="rId9"/>
    <p:sldId id="263" r:id="rId10"/>
    <p:sldId id="287" r:id="rId11"/>
    <p:sldId id="290" r:id="rId12"/>
    <p:sldId id="264" r:id="rId13"/>
    <p:sldId id="284" r:id="rId14"/>
    <p:sldId id="265" r:id="rId15"/>
    <p:sldId id="289" r:id="rId16"/>
    <p:sldId id="288" r:id="rId17"/>
    <p:sldId id="292" r:id="rId18"/>
    <p:sldId id="267" r:id="rId19"/>
    <p:sldId id="293" r:id="rId20"/>
    <p:sldId id="268" r:id="rId21"/>
    <p:sldId id="269" r:id="rId22"/>
    <p:sldId id="271" r:id="rId23"/>
    <p:sldId id="291" r:id="rId24"/>
    <p:sldId id="283" r:id="rId25"/>
    <p:sldId id="270" r:id="rId26"/>
    <p:sldId id="280" r:id="rId27"/>
    <p:sldId id="272" r:id="rId28"/>
    <p:sldId id="296" r:id="rId29"/>
    <p:sldId id="276" r:id="rId30"/>
    <p:sldId id="275" r:id="rId31"/>
    <p:sldId id="273" r:id="rId32"/>
    <p:sldId id="301" r:id="rId33"/>
    <p:sldId id="274" r:id="rId34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96" autoAdjust="0"/>
    <p:restoredTop sz="86371" autoAdjust="0"/>
  </p:normalViewPr>
  <p:slideViewPr>
    <p:cSldViewPr>
      <p:cViewPr varScale="1">
        <p:scale>
          <a:sx n="51" d="100"/>
          <a:sy n="51" d="100"/>
        </p:scale>
        <p:origin x="734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AA7294-39DC-48C6-BDC9-6176E8D3AD24}" type="datetimeFigureOut">
              <a:rPr lang="el-GR" smtClean="0"/>
              <a:pPr/>
              <a:t>30/7/2018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9C14E-1388-454A-8648-797B6A1DEE9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31356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9C14E-1388-454A-8648-797B6A1DEE9F}" type="slidenum">
              <a:rPr lang="el-GR" smtClean="0"/>
              <a:pPr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5700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28" name="27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E078-F1EF-41FD-8A99-77FB70032676}" type="datetimeFigureOut">
              <a:rPr lang="el-GR" smtClean="0"/>
              <a:pPr/>
              <a:t>30/7/2018</a:t>
            </a:fld>
            <a:endParaRPr lang="el-GR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775B-5BE2-41B5-AE00-D73CB42E51C3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E078-F1EF-41FD-8A99-77FB70032676}" type="datetimeFigureOut">
              <a:rPr lang="el-GR" smtClean="0"/>
              <a:pPr/>
              <a:t>30/7/2018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775B-5BE2-41B5-AE00-D73CB42E51C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E078-F1EF-41FD-8A99-77FB70032676}" type="datetimeFigureOut">
              <a:rPr lang="el-GR" smtClean="0"/>
              <a:pPr/>
              <a:t>30/7/2018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775B-5BE2-41B5-AE00-D73CB42E51C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E078-F1EF-41FD-8A99-77FB70032676}" type="datetimeFigureOut">
              <a:rPr lang="el-GR" smtClean="0"/>
              <a:pPr/>
              <a:t>30/7/2018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775B-5BE2-41B5-AE00-D73CB42E51C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E078-F1EF-41FD-8A99-77FB70032676}" type="datetimeFigureOut">
              <a:rPr lang="el-GR" smtClean="0"/>
              <a:pPr/>
              <a:t>30/7/2018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A98775B-5BE2-41B5-AE00-D73CB42E51C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E078-F1EF-41FD-8A99-77FB70032676}" type="datetimeFigureOut">
              <a:rPr lang="el-GR" smtClean="0"/>
              <a:pPr/>
              <a:t>30/7/2018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775B-5BE2-41B5-AE00-D73CB42E51C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E078-F1EF-41FD-8A99-77FB70032676}" type="datetimeFigureOut">
              <a:rPr lang="el-GR" smtClean="0"/>
              <a:pPr/>
              <a:t>30/7/2018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775B-5BE2-41B5-AE00-D73CB42E51C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E078-F1EF-41FD-8A99-77FB70032676}" type="datetimeFigureOut">
              <a:rPr lang="el-GR" smtClean="0"/>
              <a:pPr/>
              <a:t>30/7/2018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775B-5BE2-41B5-AE00-D73CB42E51C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E078-F1EF-41FD-8A99-77FB70032676}" type="datetimeFigureOut">
              <a:rPr lang="el-GR" smtClean="0"/>
              <a:pPr/>
              <a:t>30/7/2018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775B-5BE2-41B5-AE00-D73CB42E51C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E078-F1EF-41FD-8A99-77FB70032676}" type="datetimeFigureOut">
              <a:rPr lang="el-GR" smtClean="0"/>
              <a:pPr/>
              <a:t>30/7/2018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775B-5BE2-41B5-AE00-D73CB42E51C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l-G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Κάντε κλικ στο εικονίδιο για να προσθέσετε μια εικόνα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E078-F1EF-41FD-8A99-77FB70032676}" type="datetimeFigureOut">
              <a:rPr lang="el-GR" smtClean="0"/>
              <a:pPr/>
              <a:t>30/7/2018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775B-5BE2-41B5-AE00-D73CB42E51C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3F7E078-F1EF-41FD-8A99-77FB70032676}" type="datetimeFigureOut">
              <a:rPr lang="el-GR" smtClean="0"/>
              <a:pPr/>
              <a:t>30/7/2018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A98775B-5BE2-41B5-AE00-D73CB42E51C3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emf"/><Relationship Id="rId4" Type="http://schemas.openxmlformats.org/officeDocument/2006/relationships/oleObject" Target="../embeddings/___________________Microsoft_Excel_97-20031.xls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emf"/><Relationship Id="rId5" Type="http://schemas.openxmlformats.org/officeDocument/2006/relationships/oleObject" Target="../embeddings/___________________Microsoft_Excel_97-20032.xls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8.emf"/><Relationship Id="rId4" Type="http://schemas.openxmlformats.org/officeDocument/2006/relationships/oleObject" Target="../embeddings/___________________Microsoft_Excel_97-20033.xls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THE SEDIMENTS OF GLYPHADA CAVE AT DIROS LACONIA AND THEIR CONTRIBUTION TO THE STUDY OF THE PALEOENVIRONMENT</a:t>
            </a:r>
            <a:endParaRPr lang="el-GR" sz="3200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r>
              <a:rPr lang="en-US" sz="1800" dirty="0" err="1" smtClean="0"/>
              <a:t>Dr</a:t>
            </a:r>
            <a:r>
              <a:rPr lang="en-US" sz="1800" dirty="0" smtClean="0"/>
              <a:t>  </a:t>
            </a:r>
            <a:r>
              <a:rPr lang="en-US" sz="1800" dirty="0" err="1" smtClean="0"/>
              <a:t>Vassilis</a:t>
            </a:r>
            <a:r>
              <a:rPr lang="en-US" sz="1800" dirty="0" smtClean="0"/>
              <a:t>  </a:t>
            </a:r>
            <a:r>
              <a:rPr lang="en-US" sz="1800" smtClean="0"/>
              <a:t>Giannopoulos                    </a:t>
            </a:r>
            <a:r>
              <a:rPr lang="en-US" sz="1800" dirty="0" err="1" smtClean="0"/>
              <a:t>Ioannis</a:t>
            </a:r>
            <a:r>
              <a:rPr lang="en-US" sz="1800" dirty="0" smtClean="0"/>
              <a:t>  Giannopoulos</a:t>
            </a:r>
            <a:endParaRPr lang="el-GR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" y="116632"/>
            <a:ext cx="9026840" cy="6669360"/>
          </a:xfrm>
        </p:spPr>
      </p:pic>
    </p:spTree>
    <p:extLst>
      <p:ext uri="{BB962C8B-B14F-4D97-AF65-F5344CB8AC3E}">
        <p14:creationId xmlns:p14="http://schemas.microsoft.com/office/powerpoint/2010/main" val="400171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31" y="276500"/>
            <a:ext cx="8411633" cy="6308725"/>
          </a:xfr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6" y="1"/>
            <a:ext cx="3319683" cy="2204864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"/>
            <a:ext cx="3402083" cy="226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1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856895"/>
              </p:ext>
            </p:extLst>
          </p:nvPr>
        </p:nvGraphicFramePr>
        <p:xfrm>
          <a:off x="1083592" y="1124743"/>
          <a:ext cx="7101980" cy="5717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Worksheet" r:id="rId4" imgW="7620095" imgH="5314950" progId="Excel.Sheet.8">
                  <p:embed/>
                </p:oleObj>
              </mc:Choice>
              <mc:Fallback>
                <p:oleObj name="Worksheet" r:id="rId4" imgW="7620095" imgH="5314950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3592" y="1124743"/>
                        <a:ext cx="7101980" cy="571718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HUMIDITY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graphicFrame>
        <p:nvGraphicFramePr>
          <p:cNvPr id="4" name="Αντικείμενο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4272215"/>
              </p:ext>
            </p:extLst>
          </p:nvPr>
        </p:nvGraphicFramePr>
        <p:xfrm>
          <a:off x="1187624" y="1139253"/>
          <a:ext cx="7003296" cy="56211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3" name="Φύλλο εργασίας" r:id="rId5" imgW="4876872" imgH="4412016" progId="Excel.Sheet.8">
                  <p:embed/>
                </p:oleObj>
              </mc:Choice>
              <mc:Fallback>
                <p:oleObj name="Φύλλο εργασίας" r:id="rId5" imgW="4876872" imgH="4412016" progId="Excel.Shee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1139253"/>
                        <a:ext cx="7003296" cy="56211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870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CARBON  DIOXIDE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graphicFrame>
        <p:nvGraphicFramePr>
          <p:cNvPr id="2457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0631339"/>
              </p:ext>
            </p:extLst>
          </p:nvPr>
        </p:nvGraphicFramePr>
        <p:xfrm>
          <a:off x="1187624" y="1186164"/>
          <a:ext cx="6840760" cy="5473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7" name="Worksheet" r:id="rId4" imgW="5819870" imgH="5314950" progId="Excel.Sheet.8">
                  <p:embed/>
                </p:oleObj>
              </mc:Choice>
              <mc:Fallback>
                <p:oleObj name="Worksheet" r:id="rId4" imgW="5819870" imgH="5314950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1186164"/>
                        <a:ext cx="6840760" cy="547348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6632"/>
            <a:ext cx="9018818" cy="6552133"/>
          </a:xfrm>
        </p:spPr>
      </p:pic>
    </p:spTree>
    <p:extLst>
      <p:ext uri="{BB962C8B-B14F-4D97-AF65-F5344CB8AC3E}">
        <p14:creationId xmlns:p14="http://schemas.microsoft.com/office/powerpoint/2010/main" val="202771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44128"/>
            <a:ext cx="5790597" cy="4120975"/>
          </a:xfr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712" y="4077072"/>
            <a:ext cx="3825032" cy="247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8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48" y="248892"/>
            <a:ext cx="8560624" cy="6420468"/>
          </a:xfrm>
        </p:spPr>
      </p:pic>
    </p:spTree>
    <p:extLst>
      <p:ext uri="{BB962C8B-B14F-4D97-AF65-F5344CB8AC3E}">
        <p14:creationId xmlns:p14="http://schemas.microsoft.com/office/powerpoint/2010/main" val="90740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5602" name="Picture 2" descr="C:\Documents and Settings\User\Τα έγγραφά μου\ΣΠΗΛΑΙΟ ΒΛΥΧΑΔΑ\ΔΙΡΟΣ 2008\IMG_42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07954" y="-603448"/>
            <a:ext cx="9792301" cy="73448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9805" y="-432901"/>
            <a:ext cx="2799585" cy="4199379"/>
          </a:xfrm>
        </p:spPr>
      </p:pic>
      <p:pic>
        <p:nvPicPr>
          <p:cNvPr id="4" name="Θέση περιεχομένου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14" y="203039"/>
            <a:ext cx="4306767" cy="2863542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212" y="3582649"/>
            <a:ext cx="4317513" cy="2870687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82649"/>
            <a:ext cx="4233515" cy="282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8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323528" y="-1123575"/>
            <a:ext cx="8229600" cy="18288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LIMESTONE DEVELOPING IN GREECE</a:t>
            </a:r>
            <a:endParaRPr lang="el-GR" sz="2800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432622" y="6165304"/>
            <a:ext cx="6400800" cy="312440"/>
          </a:xfrm>
        </p:spPr>
        <p:txBody>
          <a:bodyPr>
            <a:normAutofit fontScale="62500" lnSpcReduction="20000"/>
          </a:bodyPr>
          <a:lstStyle/>
          <a:p>
            <a:r>
              <a:rPr lang="el-GR" dirty="0" smtClean="0"/>
              <a:t>Οι </a:t>
            </a:r>
            <a:r>
              <a:rPr lang="el-GR" dirty="0" err="1" smtClean="0"/>
              <a:t>κυριώτερες</a:t>
            </a:r>
            <a:r>
              <a:rPr lang="el-GR" dirty="0" smtClean="0"/>
              <a:t> εμφανίσεις ασβεστολίθων στην Ελλάδα</a:t>
            </a:r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797" y="65152"/>
            <a:ext cx="4342450" cy="6100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5602" name="Picture 2" descr="σάρωση0008"/>
          <p:cNvPicPr>
            <a:picLocks noChangeAspect="1" noChangeArrowheads="1"/>
          </p:cNvPicPr>
          <p:nvPr/>
        </p:nvPicPr>
        <p:blipFill>
          <a:blip r:embed="rId2" cstate="print"/>
          <a:srcRect l="5556" t="2777" r="5556" b="1389"/>
          <a:stretch>
            <a:fillRect/>
          </a:stretch>
        </p:blipFill>
        <p:spPr bwMode="auto">
          <a:xfrm>
            <a:off x="251520" y="497274"/>
            <a:ext cx="4104456" cy="5792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26626" name="Picture 2" descr="σάρωση00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" t="1321"/>
          <a:stretch>
            <a:fillRect/>
          </a:stretch>
        </p:blipFill>
        <p:spPr bwMode="auto">
          <a:xfrm>
            <a:off x="4671618" y="497274"/>
            <a:ext cx="4216357" cy="581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453778" y="1600200"/>
            <a:ext cx="5233021" cy="3336797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25602" name="Picture 2" descr="σάρωση0053"/>
          <p:cNvPicPr>
            <a:picLocks noChangeAspect="1" noChangeArrowheads="1"/>
          </p:cNvPicPr>
          <p:nvPr/>
        </p:nvPicPr>
        <p:blipFill>
          <a:blip r:embed="rId2" cstate="print"/>
          <a:srcRect l="1143" t="1195"/>
          <a:stretch>
            <a:fillRect/>
          </a:stretch>
        </p:blipFill>
        <p:spPr bwMode="auto">
          <a:xfrm>
            <a:off x="200914" y="465683"/>
            <a:ext cx="4311126" cy="5987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 descr="σάρωση006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" t="2661"/>
          <a:stretch>
            <a:fillRect/>
          </a:stretch>
        </p:blipFill>
        <p:spPr bwMode="auto">
          <a:xfrm>
            <a:off x="4716016" y="465683"/>
            <a:ext cx="4254237" cy="5987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208958" y="1600200"/>
            <a:ext cx="3477842" cy="2671685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4" name="Picture 2" descr="D:\ΣΧΕΔΙΑ ΓΙΑ ΔΙΡΟ (για συνέδριο)\IMG_61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08" y="417192"/>
            <a:ext cx="4259692" cy="587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ΣΧΕΔΙΑ ΓΙΑ ΔΙΡΟ (για συνέδριο)\IMG_61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299" y="417192"/>
            <a:ext cx="3917173" cy="587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6626" name="Picture 2" descr="D:\ΣΧΕΔΙΑ ΓΙΑ ΔΙΡΟ (για συνέδριο)\IMG_61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" y="404664"/>
            <a:ext cx="9138520" cy="609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3343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04664"/>
            <a:ext cx="9075266" cy="6034087"/>
          </a:xfrm>
        </p:spPr>
      </p:pic>
    </p:spTree>
    <p:extLst>
      <p:ext uri="{BB962C8B-B14F-4D97-AF65-F5344CB8AC3E}">
        <p14:creationId xmlns:p14="http://schemas.microsoft.com/office/powerpoint/2010/main" val="45506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5602" name="Picture 2" descr="C:\Documents and Settings\User\Τα έγγραφά μου\ΣΠΗΛΑΙΟ ΒΛΥΧΑΔΑ\DSC_0760a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6834"/>
            <a:ext cx="9144000" cy="60801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8674" name="Picture 2" descr="F:\ΣΠΗΛΑΙΟ ΒΛΥΧΑΔΑ\DSC_0773a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47" y="243577"/>
            <a:ext cx="9045869" cy="60145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5602" name="Picture 2" descr="C:\Documents and Settings\User\Τα έγγραφά μου\IMG_585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10800000" flipH="1" flipV="1">
            <a:off x="0" y="214290"/>
            <a:ext cx="9286907" cy="6463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Manganese Oxide with little content of </a:t>
            </a:r>
            <a:r>
              <a:rPr lang="en-US" sz="1800" dirty="0" err="1" smtClean="0">
                <a:solidFill>
                  <a:schemeClr val="bg1"/>
                </a:solidFill>
              </a:rPr>
              <a:t>Ferrum</a:t>
            </a:r>
            <a:endParaRPr lang="el-GR" sz="1800" dirty="0">
              <a:solidFill>
                <a:schemeClr val="bg1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                          X-rays diagram </a:t>
            </a:r>
            <a:endParaRPr lang="el-GR" dirty="0"/>
          </a:p>
        </p:txBody>
      </p:sp>
      <p:pic>
        <p:nvPicPr>
          <p:cNvPr id="26626" name="Picture 2" descr="8"/>
          <p:cNvPicPr>
            <a:picLocks noChangeAspect="1" noChangeArrowheads="1"/>
          </p:cNvPicPr>
          <p:nvPr/>
        </p:nvPicPr>
        <p:blipFill>
          <a:blip r:embed="rId2" cstate="print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7" b="12538"/>
          <a:stretch>
            <a:fillRect/>
          </a:stretch>
        </p:blipFill>
        <p:spPr bwMode="auto">
          <a:xfrm>
            <a:off x="1935956" y="2204864"/>
            <a:ext cx="5272087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12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6626" name="Picture 2" descr="F:\ΣΠΗΛΑΙΟ ΕΛΕΦΑΝΤΩΝ φωτο\Hania tom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3265650"/>
            <a:ext cx="4880844" cy="3518275"/>
          </a:xfrm>
          <a:prstGeom prst="rect">
            <a:avLst/>
          </a:prstGeom>
          <a:noFill/>
        </p:spPr>
      </p:pic>
      <p:pic>
        <p:nvPicPr>
          <p:cNvPr id="26628" name="Picture 4" descr="F:\ΣΠΗΛΑΙΟ ΕΛΕΦΑΝΤΩΝ φωτο\IMG_14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2486" y="106173"/>
            <a:ext cx="4187958" cy="3140968"/>
          </a:xfrm>
          <a:prstGeom prst="rect">
            <a:avLst/>
          </a:prstGeom>
          <a:noFill/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44" y="-7795"/>
            <a:ext cx="4933142" cy="3238578"/>
          </a:xfrm>
          <a:prstGeom prst="rect">
            <a:avLst/>
          </a:prstGeom>
        </p:spPr>
      </p:pic>
      <p:sp>
        <p:nvSpPr>
          <p:cNvPr id="4" name="Αριστερό βέλος 3"/>
          <p:cNvSpPr/>
          <p:nvPr/>
        </p:nvSpPr>
        <p:spPr>
          <a:xfrm>
            <a:off x="2555776" y="2708920"/>
            <a:ext cx="216024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Δεξιό βέλος 4"/>
          <p:cNvSpPr/>
          <p:nvPr/>
        </p:nvSpPr>
        <p:spPr>
          <a:xfrm>
            <a:off x="899592" y="1683713"/>
            <a:ext cx="288032" cy="891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697" y="836712"/>
            <a:ext cx="7003725" cy="4752528"/>
          </a:xfrm>
        </p:spPr>
      </p:pic>
      <p:pic>
        <p:nvPicPr>
          <p:cNvPr id="1026" name="Picture 2" descr="C:\Documents and Settings\User\Τα έγγραφά μου\ΔΟΡΥΦΟΡΙΚΗ ΔΙΡΟΥ α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0359" y="0"/>
            <a:ext cx="4894733" cy="3355668"/>
          </a:xfrm>
          <a:prstGeom prst="rect">
            <a:avLst/>
          </a:prstGeom>
          <a:noFill/>
        </p:spPr>
      </p:pic>
      <p:pic>
        <p:nvPicPr>
          <p:cNvPr id="7" name="Picture 2" descr="C:\Documents and Settings\User\Τα έγγραφά μου\ΔΟΡΥΦΟΡΙΚΗ ΔΙΡΟΥ δ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7960" y="3468314"/>
            <a:ext cx="4936608" cy="3384376"/>
          </a:xfrm>
          <a:prstGeom prst="rect">
            <a:avLst/>
          </a:prstGeom>
          <a:noFill/>
        </p:spPr>
      </p:pic>
      <p:sp>
        <p:nvSpPr>
          <p:cNvPr id="3" name="Δεξιό βέλος 2"/>
          <p:cNvSpPr/>
          <p:nvPr/>
        </p:nvSpPr>
        <p:spPr>
          <a:xfrm>
            <a:off x="6444208" y="1052736"/>
            <a:ext cx="57606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Βέλος προς τα κάτω 4"/>
          <p:cNvSpPr/>
          <p:nvPr/>
        </p:nvSpPr>
        <p:spPr>
          <a:xfrm>
            <a:off x="5994094" y="5623291"/>
            <a:ext cx="144016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5602" name="Picture 2" descr="F:\ΣΠΗΛΑΙΟ ΕΛΕΦΑΝΤΩΝ φωτο\ΣΠ. ΕΛΕΦΑΝΤΩΝ 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0568" y="404664"/>
            <a:ext cx="9612560" cy="6035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5602" name="Picture 2" descr="C:\Documents and Settings\User\Τα έγγραφά μου\ΣΠΗΛΑΙΟ ΕΛΕΦΑΝΤΩΝ φωτο\σπηλ. ελεφαντων 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443238" cy="6572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ongoing study aims to the following</a:t>
            </a:r>
            <a:r>
              <a:rPr lang="el-GR" sz="2400" dirty="0" smtClean="0"/>
              <a:t> </a:t>
            </a:r>
            <a:endParaRPr lang="el-GR" sz="24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 </a:t>
            </a:r>
            <a:r>
              <a:rPr lang="en-US" sz="2000" dirty="0" smtClean="0"/>
              <a:t>Research on the </a:t>
            </a:r>
            <a:r>
              <a:rPr lang="en-US" sz="2000" dirty="0" err="1" smtClean="0"/>
              <a:t>aetiology</a:t>
            </a:r>
            <a:r>
              <a:rPr lang="en-US" sz="2000" dirty="0" smtClean="0"/>
              <a:t> of the presence of the paleontological material inside </a:t>
            </a:r>
            <a:r>
              <a:rPr lang="en-US" sz="2000" dirty="0" err="1" smtClean="0"/>
              <a:t>Glyphada</a:t>
            </a:r>
            <a:r>
              <a:rPr lang="en-US" sz="2000" dirty="0" smtClean="0"/>
              <a:t> cave. </a:t>
            </a:r>
            <a:endParaRPr lang="el-GR" sz="2000" dirty="0" smtClean="0"/>
          </a:p>
          <a:p>
            <a:endParaRPr lang="el-GR" sz="2000" dirty="0"/>
          </a:p>
          <a:p>
            <a:r>
              <a:rPr lang="el-GR" sz="2000" dirty="0" smtClean="0"/>
              <a:t>2.</a:t>
            </a:r>
            <a:r>
              <a:rPr lang="en-US" sz="2000" smtClean="0"/>
              <a:t> </a:t>
            </a:r>
            <a:r>
              <a:rPr lang="el-GR" sz="2000" smtClean="0"/>
              <a:t> </a:t>
            </a:r>
            <a:r>
              <a:rPr lang="en-US" sz="2000" dirty="0"/>
              <a:t>Research on the </a:t>
            </a:r>
            <a:r>
              <a:rPr lang="en-US" sz="2000" dirty="0" err="1"/>
              <a:t>aetiology</a:t>
            </a:r>
            <a:r>
              <a:rPr lang="en-US" sz="2000" dirty="0"/>
              <a:t> of the presence of</a:t>
            </a:r>
            <a:r>
              <a:rPr lang="el-GR" sz="2000" dirty="0" smtClean="0"/>
              <a:t> </a:t>
            </a:r>
            <a:r>
              <a:rPr lang="en-US" sz="2000" dirty="0" smtClean="0"/>
              <a:t>manganese layer on all surfaces been located underwater.</a:t>
            </a:r>
          </a:p>
          <a:p>
            <a:endParaRPr lang="en-US" sz="2000" dirty="0"/>
          </a:p>
          <a:p>
            <a:r>
              <a:rPr lang="en-US" sz="2000" dirty="0" smtClean="0"/>
              <a:t>3.  Precise dating of the deposition of manganese layer and evaluation of the expansion of the phenomenon.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0255554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5602" name="Picture 2" descr="F:\mag2 (5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79" y="188640"/>
            <a:ext cx="6012589" cy="6408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6626" name="Picture 2" descr="D:\ΣΧΕΔΙΑ ΓΙΑ ΔΙΡΟ (για συνέδριο)\IMG_61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260648"/>
            <a:ext cx="9505056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6626" name="Picture 2" descr="D:\ΣΧΕΔΙΑ ΓΙΑ ΔΙΡΟ (για συνέδριο)\IMG_61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332656"/>
            <a:ext cx="9361040" cy="624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53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378" y="0"/>
            <a:ext cx="5969243" cy="8216489"/>
          </a:xfrm>
        </p:spPr>
      </p:pic>
    </p:spTree>
    <p:extLst>
      <p:ext uri="{BB962C8B-B14F-4D97-AF65-F5344CB8AC3E}">
        <p14:creationId xmlns:p14="http://schemas.microsoft.com/office/powerpoint/2010/main" val="70074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19249"/>
            <a:ext cx="9085029" cy="6034087"/>
          </a:xfrm>
        </p:spPr>
      </p:pic>
    </p:spTree>
    <p:extLst>
      <p:ext uri="{BB962C8B-B14F-4D97-AF65-F5344CB8AC3E}">
        <p14:creationId xmlns:p14="http://schemas.microsoft.com/office/powerpoint/2010/main" val="69017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 descr="C:\Documents and Settings\User\Τα έγγραφά μου\ΣΠΗΛΑΙΟ ΒΛΥΧΑΔΑ\DIRRROS\D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121501"/>
            <a:ext cx="9858670" cy="65478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 descr="C:\Documents and Settings\User\Τα έγγραφά μου\ΣΠΗΛΑΙΟ ΒΛΥΧΑΔΑ\ΔΙΡΟΣ 2008\IMG_42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" y="44625"/>
            <a:ext cx="9083771" cy="6813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ποκορύφωμα">
  <a:themeElements>
    <a:clrScheme name="Αποκορύφωμα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Αποκορύφωμα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407</TotalTime>
  <Words>106</Words>
  <Application>Microsoft Office PowerPoint</Application>
  <PresentationFormat>Προβολή στην οθόνη (4:3)</PresentationFormat>
  <Paragraphs>22</Paragraphs>
  <Slides>33</Slides>
  <Notes>1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2</vt:i4>
      </vt:variant>
      <vt:variant>
        <vt:lpstr>Τίτλοι διαφανειών</vt:lpstr>
      </vt:variant>
      <vt:variant>
        <vt:i4>33</vt:i4>
      </vt:variant>
    </vt:vector>
  </HeadingPairs>
  <TitlesOfParts>
    <vt:vector size="40" baseType="lpstr">
      <vt:lpstr>Calibri</vt:lpstr>
      <vt:lpstr>Wingdings</vt:lpstr>
      <vt:lpstr>Wingdings 2</vt:lpstr>
      <vt:lpstr>Wingdings 3</vt:lpstr>
      <vt:lpstr>Αποκορύφωμα</vt:lpstr>
      <vt:lpstr>Worksheet</vt:lpstr>
      <vt:lpstr>Φύλλο εργασίας</vt:lpstr>
      <vt:lpstr>THE SEDIMENTS OF GLYPHADA CAVE AT DIROS LACONIA AND THEIR CONTRIBUTION TO THE STUDY OF THE PALEOENVIRONMENT</vt:lpstr>
      <vt:lpstr>    LIMESTONE DEVELOPING IN GREECE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TEMPERATURE</vt:lpstr>
      <vt:lpstr>HUMIDITY</vt:lpstr>
      <vt:lpstr>CARBON  DIOXIDE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Manganese Oxide with little content of Ferrum</vt:lpstr>
      <vt:lpstr>Παρουσίαση του PowerPoint</vt:lpstr>
      <vt:lpstr>Παρουσίαση του PowerPoint</vt:lpstr>
      <vt:lpstr>Παρουσίαση του PowerPoint</vt:lpstr>
      <vt:lpstr>The ongoing study aims to the following 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User</cp:lastModifiedBy>
  <cp:revision>104</cp:revision>
  <dcterms:created xsi:type="dcterms:W3CDTF">2012-05-02T07:59:27Z</dcterms:created>
  <dcterms:modified xsi:type="dcterms:W3CDTF">2018-07-30T12:48:47Z</dcterms:modified>
</cp:coreProperties>
</file>